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207B2B-9E4C-0EF3-0123-71605A64A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69655BB-6683-8D79-31D6-0C1FB56B2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C8833-A29A-439A-A71F-00E9B8E8F042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D7591C-B8E4-2EDC-D920-CB143D1A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917616-B036-E6D6-8F3F-37FB7019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A26DC-A0C8-491A-BFFB-83AF250F6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5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3B0327-B0C6-3362-004E-9602CFE3E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789840E-1095-59EB-AD4F-E329D227E8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54B78D-BCC0-6DB1-1776-0F82B919C1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C8833-A29A-439A-A71F-00E9B8E8F042}" type="datetimeFigureOut">
              <a:rPr lang="nl-NL" smtClean="0"/>
              <a:t>10-3-2025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DA3F8C-8577-C09A-1638-8663A46ED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F86C14-EB3E-E918-129C-75E2CC7DEF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A26DC-A0C8-491A-BFFB-83AF250F68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951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997351A5-767B-97EA-A97F-5236B06E9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35AE7FD-7775-D1DC-18D5-D673D8D2CB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47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AD1FFEF6-7961-A4F8-8DB4-D6325B03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52ED2D-F5F0-F489-55CC-9D63AE09EB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5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871D6410-2223-69EB-4950-4493B4CE8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F3E6E82-8A3A-13CC-F0B1-B62C141C98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056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704DAA9-B41B-E315-4775-5F86B56FB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950683B-C359-FC73-7F7C-A69CA32253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7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9B5B1EE-C21C-DFDF-9E95-25ED166A6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F382A30-14D9-2044-F020-7410C1643C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29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C1FD37AC-BBFE-08A4-F918-D7132B9D2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8F5F6E1-E4DD-F8F1-743D-B3737A7ABA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5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4EF862B5-448C-A8A0-97F3-3CB4CC70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A3DFD1B-10C0-2FCC-A259-76BC0BD2F0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09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543D5152-91B9-0F44-4D74-93E21540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5639138-01FE-3633-F4D6-29DCA8E841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3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85D73A4-BB61-5F3D-B0EB-03C1C3238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BC488AF-C752-BB18-D2D5-C8A7FC7D11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48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255AD26-08AF-BEDD-26A2-817493CEB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0E5B523-6366-7393-BBEE-981756B236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58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0519137C-B869-9D72-3803-7EB2040F6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F1D67E33-3894-0FF1-B0AC-DD03F430F2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3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62D785BA-E3D9-DBBF-C4A0-D1C49DA72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A924F2D-452D-86D0-1EDE-FC368D074D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46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3EEF57B5-FD99-4B41-5DA0-E35C4771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A1BCCA3-E3B9-8403-BB6A-8EBA1DA705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86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1F29D38C-99F4-DFC7-96CC-65AE2A28C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EC6B4D6-620B-3ADE-5893-ED019C7B4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3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B499237F-A91F-33C5-58FB-24CC0AD40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DEFB32-8F91-7804-3F78-C9C470818A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13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>
            <a:extLst>
              <a:ext uri="{FF2B5EF4-FFF2-40B4-BE49-F238E27FC236}">
                <a16:creationId xmlns:a16="http://schemas.microsoft.com/office/drawing/2014/main" id="{D8ED6B2B-2884-162F-4D1F-BF56B816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36B49A8-6BA9-E9B0-0D25-F73695F750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072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Phillip de Graaff</dc:creator>
  <cp:lastModifiedBy>Phillip de Graaff</cp:lastModifiedBy>
  <cp:revision>2</cp:revision>
  <dcterms:created xsi:type="dcterms:W3CDTF">2025-01-29T14:00:57Z</dcterms:created>
  <dcterms:modified xsi:type="dcterms:W3CDTF">2025-03-10T08:36:10Z</dcterms:modified>
</cp:coreProperties>
</file>